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1152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08166" y="6371999"/>
                <a:ext cx="554640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 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45698" y="4206873"/>
                <a:ext cx="641202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 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094300" y="6289366"/>
                  <a:ext cx="1251946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61378" y="6306559"/>
                  <a:ext cx="641202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 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5119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41822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2"/>
                    <a:ext cx="209397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956099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    </a:t>
                    </a:r>
                    <a:endPara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7208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1"/>
                      <a:ext cx="428939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40964" y="4874648"/>
              <a:ext cx="572273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 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34767" y="4874648"/>
              <a:ext cx="572273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 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56351" y="3846113"/>
              <a:ext cx="47929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 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379050" y="3251512"/>
                <a:ext cx="479298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 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59331" cy="138499"/>
              <a:chOff x="2662166" y="5344196"/>
              <a:chExt cx="3459331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5933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67010" cy="159462"/>
                <a:chOff x="1210993" y="1380574"/>
                <a:chExt cx="406701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3464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 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7032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 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632161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  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59331" cy="138499"/>
              <a:chOff x="2662166" y="5344196"/>
              <a:chExt cx="3459331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5933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5196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406920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073943" y="4440639"/>
                <a:ext cx="508152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 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31521" y="4440639"/>
                <a:ext cx="508152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 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35213" y="5366668"/>
                <a:ext cx="572273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 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59944" y="5366668"/>
                <a:ext cx="572273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 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13513" y="5366668"/>
                <a:ext cx="572273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 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63324" y="4056312"/>
                  <a:ext cx="52899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 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67084" y="3959682"/>
                <a:ext cx="935349" cy="1305331"/>
                <a:chOff x="3567084" y="3959682"/>
                <a:chExt cx="935349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67084" y="4056312"/>
                  <a:ext cx="50654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 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9046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680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55256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#FFFDD6}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84279A-2C2D-EE70-DCB6-27C893E6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75751"/>
              </p:ext>
            </p:extLst>
          </p:nvPr>
        </p:nvGraphicFramePr>
        <p:xfrm>
          <a:off x="192088" y="636687"/>
          <a:ext cx="11801792" cy="15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89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59364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내려찍기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낙하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02390"/>
              </p:ext>
            </p:extLst>
          </p:nvPr>
        </p:nvGraphicFramePr>
        <p:xfrm>
          <a:off x="1633576" y="5228703"/>
          <a:ext cx="8488800" cy="10799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lance_spin_sound_00.wav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메인카메라에서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lance_attack_sound_00.wav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메인카메라에서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8074</TotalTime>
  <Words>2461</Words>
  <Application>Microsoft Office PowerPoint</Application>
  <PresentationFormat>와이드스크린</PresentationFormat>
  <Paragraphs>594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312</cp:revision>
  <dcterms:created xsi:type="dcterms:W3CDTF">2025-06-06T11:22:44Z</dcterms:created>
  <dcterms:modified xsi:type="dcterms:W3CDTF">2025-10-17T06:46:07Z</dcterms:modified>
</cp:coreProperties>
</file>